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כ"ט/אדר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9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D2712F2-7071-8DA0-03BD-CA22C92E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090650"/>
            <a:ext cx="9171709" cy="39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E9E06E-161B-213A-6D83-9B197359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4" y="856214"/>
            <a:ext cx="9790545" cy="47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C07EBE-74D6-B4F9-1145-3BA47B00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6" y="1020618"/>
            <a:ext cx="5613004" cy="48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9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D74637C-99BF-864A-B191-1793CBC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60" y="1339188"/>
            <a:ext cx="8948540" cy="4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D1EC11-0B1E-ED22-1B9E-7246F7C7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7" y="1210376"/>
            <a:ext cx="11174742" cy="4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BC9111-832C-4049-A5F3-B5373A54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58" y="850279"/>
            <a:ext cx="7017322" cy="47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59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536C1F-710D-50A9-7599-D6846F02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37" y="1084529"/>
            <a:ext cx="9042400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71B8499-318E-021C-7864-F36D7A6C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3" y="287068"/>
            <a:ext cx="8670202" cy="96966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F3ABDA3-A4D5-37EE-D9AC-3BE24408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9" y="1457718"/>
            <a:ext cx="3515216" cy="562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7247780-84E9-695A-8D13-1CD31493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63" y="2516421"/>
            <a:ext cx="6230219" cy="7906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0B24038-25E7-2C72-8304-C69856860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663" y="3719216"/>
            <a:ext cx="5696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1D3A619-249B-87F6-1689-3BE35403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2" y="210397"/>
            <a:ext cx="8183418" cy="25155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786769D-43D6-36C7-2BB2-C56C964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04" y="3429000"/>
            <a:ext cx="927864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7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F7D921-9BDB-4CED-D183-8A8F6D2F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46" y="1108364"/>
            <a:ext cx="5666711" cy="44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F18705-29C7-C35A-A38C-9BDC3F2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2" y="414663"/>
            <a:ext cx="7486693" cy="263432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C90CD34-E547-755F-2213-FB79B49F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74" y="3856183"/>
            <a:ext cx="313416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5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5841469-91A9-79B6-74A4-A3CC15BA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1" y="225594"/>
            <a:ext cx="10736173" cy="171473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2D6A3CF-C532-97E7-476E-BD760C9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63" y="2367973"/>
            <a:ext cx="8922327" cy="3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1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585046-C1F6-F913-775D-463214EB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1" y="693582"/>
            <a:ext cx="11069595" cy="221963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5E208E8-7374-1DD4-DF81-2D703C32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4" y="2733947"/>
            <a:ext cx="4422966" cy="38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5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46BE4CB-E748-4E68-16C5-85C8C9A0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6" y="565889"/>
            <a:ext cx="11393490" cy="18100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D2E2CA1-7151-662F-6AF0-81874DCE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" y="2199064"/>
            <a:ext cx="10278909" cy="314368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571112B-3A29-7BE9-2410-64985CBA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35" y="5213443"/>
            <a:ext cx="8391510" cy="13924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460809E-6A85-7128-756F-87E312E0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7" y="5710381"/>
            <a:ext cx="325800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FC5268C-7D9B-9CC3-D572-FDF1EDA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545003"/>
            <a:ext cx="9678751" cy="12955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4003CDA-4E1A-692D-54E4-20810EE5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8" y="2384745"/>
            <a:ext cx="9494982" cy="20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4BA0A7-4B4F-8061-404D-26EBD45A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27" y="0"/>
            <a:ext cx="5545473" cy="285801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4B967E0-3F34-885A-DC7B-615D8F71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3" y="138709"/>
            <a:ext cx="6428734" cy="258059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EB79846-8767-16A9-F3C6-C3458599A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93" y="2719303"/>
            <a:ext cx="907859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0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65D979-7825-F013-11AB-DFAFC918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70" y="81148"/>
            <a:ext cx="8437830" cy="110137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16BD53B8-6DFD-11AC-BF71-41E7D52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7" y="0"/>
            <a:ext cx="2276793" cy="1476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4C57AB-520A-A48D-AD97-CBE40F5B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1476581"/>
            <a:ext cx="11212490" cy="272453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555D8F8-27A4-2439-9679-D9AA7A22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1" y="4495173"/>
            <a:ext cx="5541818" cy="20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8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BEDE27-C347-EF67-82C7-30C9EFC4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752101"/>
            <a:ext cx="864990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294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35E28A-6491-5322-25A8-ED74CF04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54" y="877455"/>
            <a:ext cx="46717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14</Words>
  <Application>Microsoft Office PowerPoint</Application>
  <PresentationFormat>מסך רחב</PresentationFormat>
  <Paragraphs>7</Paragraphs>
  <Slides>83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83</vt:i4>
      </vt:variant>
    </vt:vector>
  </HeadingPairs>
  <TitlesOfParts>
    <vt:vector size="87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165</cp:revision>
  <dcterms:created xsi:type="dcterms:W3CDTF">2024-02-24T16:47:24Z</dcterms:created>
  <dcterms:modified xsi:type="dcterms:W3CDTF">2024-03-10T06:12:12Z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